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3" r:id="rId19"/>
    <p:sldId id="290" r:id="rId20"/>
    <p:sldId id="291" r:id="rId21"/>
    <p:sldId id="294" r:id="rId22"/>
    <p:sldId id="263" r:id="rId23"/>
    <p:sldId id="273" r:id="rId24"/>
    <p:sldId id="276" r:id="rId25"/>
    <p:sldId id="274" r:id="rId26"/>
    <p:sldId id="277" r:id="rId27"/>
    <p:sldId id="275" r:id="rId28"/>
    <p:sldId id="264" r:id="rId29"/>
    <p:sldId id="265" r:id="rId30"/>
    <p:sldId id="267" r:id="rId31"/>
    <p:sldId id="266" r:id="rId32"/>
    <p:sldId id="268" r:id="rId33"/>
    <p:sldId id="269" r:id="rId34"/>
    <p:sldId id="270" r:id="rId35"/>
    <p:sldId id="271" r:id="rId36"/>
    <p:sldId id="27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0001"/>
    <a:srgbClr val="FFFF00"/>
    <a:srgbClr val="FF6B6B"/>
    <a:srgbClr val="FF0066"/>
    <a:srgbClr val="00AFF2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C55D9-65EF-4BA6-BE1E-CEDFAAF3E40E}" type="doc">
      <dgm:prSet loTypeId="urn:microsoft.com/office/officeart/2005/8/layout/cycle2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13702F2B-08FE-4380-9234-ADAD30D08238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EEE23927-D34D-4D27-ADA9-1CA5C90F2CBA}" type="par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2AAE489E-633A-4197-8E91-7E39A1A81971}" type="sib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BBA1F7D4-CB83-442E-B373-DF3E364FAB1A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4A7B01E3-5B2B-4653-A6ED-79F921764310}" type="par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3A79FBC-9FB1-4FA5-A0C1-CDDA1C781A2A}" type="sib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1CD3876-8C4F-483D-B54C-DBB1BB4735BB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252344AE-5090-4467-97FE-3A42947588B4}" type="par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AAFB9DDA-DE43-4AD9-8D46-511F44EFD5C6}" type="sib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845905B2-E8B1-416E-9CEC-3F23B73AC821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9AA188E5-D43F-4C20-AAE6-196DC05FCF7B}" type="par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9F2064CE-A498-47FD-BE9E-45C97B58AB54}" type="sib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A7390A70-22E8-44B3-A4F1-C0ACC021974A}" type="pres">
      <dgm:prSet presAssocID="{D8CC55D9-65EF-4BA6-BE1E-CEDFAAF3E40E}" presName="cycle" presStyleCnt="0">
        <dgm:presLayoutVars>
          <dgm:dir/>
          <dgm:resizeHandles val="exact"/>
        </dgm:presLayoutVars>
      </dgm:prSet>
      <dgm:spPr/>
    </dgm:pt>
    <dgm:pt modelId="{B6E1D3C2-407D-4FE9-BB4C-01EA087D74C1}" type="pres">
      <dgm:prSet presAssocID="{13702F2B-08FE-4380-9234-ADAD30D08238}" presName="node" presStyleLbl="node1" presStyleIdx="0" presStyleCnt="4" custScaleX="142193" custScaleY="65099" custRadScaleRad="101513" custRadScaleInc="5048">
        <dgm:presLayoutVars>
          <dgm:bulletEnabled val="1"/>
        </dgm:presLayoutVars>
      </dgm:prSet>
      <dgm:spPr/>
    </dgm:pt>
    <dgm:pt modelId="{49A4155A-B0CF-4E6C-B079-F70F9F1A3F0B}" type="pres">
      <dgm:prSet presAssocID="{2AAE489E-633A-4197-8E91-7E39A1A81971}" presName="sibTrans" presStyleLbl="sibTrans2D1" presStyleIdx="0" presStyleCnt="4"/>
      <dgm:spPr/>
    </dgm:pt>
    <dgm:pt modelId="{72F4CD9A-036D-40A8-8B90-728C9B79D3F5}" type="pres">
      <dgm:prSet presAssocID="{2AAE489E-633A-4197-8E91-7E39A1A81971}" presName="connectorText" presStyleLbl="sibTrans2D1" presStyleIdx="0" presStyleCnt="4"/>
      <dgm:spPr/>
    </dgm:pt>
    <dgm:pt modelId="{D930EDDE-5367-46CF-AF38-5B24AFEC2A99}" type="pres">
      <dgm:prSet presAssocID="{BBA1F7D4-CB83-442E-B373-DF3E364FAB1A}" presName="node" presStyleLbl="node1" presStyleIdx="1" presStyleCnt="4" custScaleX="140363" custRadScaleRad="68582" custRadScaleInc="-534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F8E46855-8A9C-49A7-BBC3-31A714A3B7F1}" type="pres">
      <dgm:prSet presAssocID="{E3A79FBC-9FB1-4FA5-A0C1-CDDA1C781A2A}" presName="sibTrans" presStyleLbl="sibTrans2D1" presStyleIdx="1" presStyleCnt="4"/>
      <dgm:spPr/>
    </dgm:pt>
    <dgm:pt modelId="{A1848473-BBDC-4CE5-A99F-5AEF2934176C}" type="pres">
      <dgm:prSet presAssocID="{E3A79FBC-9FB1-4FA5-A0C1-CDDA1C781A2A}" presName="connectorText" presStyleLbl="sibTrans2D1" presStyleIdx="1" presStyleCnt="4"/>
      <dgm:spPr/>
    </dgm:pt>
    <dgm:pt modelId="{237B441B-13D3-4843-ADA8-D0430BBE11B5}" type="pres">
      <dgm:prSet presAssocID="{E1CD3876-8C4F-483D-B54C-DBB1BB4735BB}" presName="node" presStyleLbl="node1" presStyleIdx="2" presStyleCnt="4" custScaleX="142623" custScaleY="70170">
        <dgm:presLayoutVars>
          <dgm:bulletEnabled val="1"/>
        </dgm:presLayoutVars>
      </dgm:prSet>
      <dgm:spPr/>
    </dgm:pt>
    <dgm:pt modelId="{A9B0D01E-762C-4742-B960-08190004B7D9}" type="pres">
      <dgm:prSet presAssocID="{AAFB9DDA-DE43-4AD9-8D46-511F44EFD5C6}" presName="sibTrans" presStyleLbl="sibTrans2D1" presStyleIdx="2" presStyleCnt="4"/>
      <dgm:spPr/>
    </dgm:pt>
    <dgm:pt modelId="{70CFC29D-21AB-4459-8353-AFEBA7FA80BA}" type="pres">
      <dgm:prSet presAssocID="{AAFB9DDA-DE43-4AD9-8D46-511F44EFD5C6}" presName="connectorText" presStyleLbl="sibTrans2D1" presStyleIdx="2" presStyleCnt="4"/>
      <dgm:spPr/>
    </dgm:pt>
    <dgm:pt modelId="{34AD91A7-54E9-4E2A-81CE-4DB7964BDA94}" type="pres">
      <dgm:prSet presAssocID="{845905B2-E8B1-416E-9CEC-3F23B73AC821}" presName="node" presStyleLbl="node1" presStyleIdx="3" presStyleCnt="4" custScaleX="134945" custRadScaleRad="63686" custRadScaleInc="490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E93E7C8-8A44-44EC-9068-CA36CFDE1117}" type="pres">
      <dgm:prSet presAssocID="{9F2064CE-A498-47FD-BE9E-45C97B58AB54}" presName="sibTrans" presStyleLbl="sibTrans2D1" presStyleIdx="3" presStyleCnt="4"/>
      <dgm:spPr/>
    </dgm:pt>
    <dgm:pt modelId="{027203C0-2014-402B-8FEC-38282520535B}" type="pres">
      <dgm:prSet presAssocID="{9F2064CE-A498-47FD-BE9E-45C97B58AB54}" presName="connectorText" presStyleLbl="sibTrans2D1" presStyleIdx="3" presStyleCnt="4"/>
      <dgm:spPr/>
    </dgm:pt>
  </dgm:ptLst>
  <dgm:cxnLst>
    <dgm:cxn modelId="{680ED2F1-F0CB-4AD3-8DB5-C3683463E233}" type="presOf" srcId="{AAFB9DDA-DE43-4AD9-8D46-511F44EFD5C6}" destId="{70CFC29D-21AB-4459-8353-AFEBA7FA80BA}" srcOrd="1" destOrd="0" presId="urn:microsoft.com/office/officeart/2005/8/layout/cycle2"/>
    <dgm:cxn modelId="{C119E964-FF65-4E2F-9FBD-467893C56692}" type="presOf" srcId="{9F2064CE-A498-47FD-BE9E-45C97B58AB54}" destId="{027203C0-2014-402B-8FEC-38282520535B}" srcOrd="1" destOrd="0" presId="urn:microsoft.com/office/officeart/2005/8/layout/cycle2"/>
    <dgm:cxn modelId="{2EB9787C-02E5-4A2A-AF3A-45B7A0BB58A1}" type="presOf" srcId="{2AAE489E-633A-4197-8E91-7E39A1A81971}" destId="{49A4155A-B0CF-4E6C-B079-F70F9F1A3F0B}" srcOrd="0" destOrd="0" presId="urn:microsoft.com/office/officeart/2005/8/layout/cycle2"/>
    <dgm:cxn modelId="{BB6AC35E-C35E-4739-969B-C667745385C4}" srcId="{D8CC55D9-65EF-4BA6-BE1E-CEDFAAF3E40E}" destId="{E1CD3876-8C4F-483D-B54C-DBB1BB4735BB}" srcOrd="2" destOrd="0" parTransId="{252344AE-5090-4467-97FE-3A42947588B4}" sibTransId="{AAFB9DDA-DE43-4AD9-8D46-511F44EFD5C6}"/>
    <dgm:cxn modelId="{D2CF0126-D86D-4616-B86A-FE19169A55A5}" type="presOf" srcId="{2AAE489E-633A-4197-8E91-7E39A1A81971}" destId="{72F4CD9A-036D-40A8-8B90-728C9B79D3F5}" srcOrd="1" destOrd="0" presId="urn:microsoft.com/office/officeart/2005/8/layout/cycle2"/>
    <dgm:cxn modelId="{541E3F9B-8C3F-4C93-AF9E-47BC6EC5FE15}" type="presOf" srcId="{E3A79FBC-9FB1-4FA5-A0C1-CDDA1C781A2A}" destId="{F8E46855-8A9C-49A7-BBC3-31A714A3B7F1}" srcOrd="0" destOrd="0" presId="urn:microsoft.com/office/officeart/2005/8/layout/cycle2"/>
    <dgm:cxn modelId="{32817AEB-7153-4B91-9E66-8DF9650738F3}" srcId="{D8CC55D9-65EF-4BA6-BE1E-CEDFAAF3E40E}" destId="{845905B2-E8B1-416E-9CEC-3F23B73AC821}" srcOrd="3" destOrd="0" parTransId="{9AA188E5-D43F-4C20-AAE6-196DC05FCF7B}" sibTransId="{9F2064CE-A498-47FD-BE9E-45C97B58AB54}"/>
    <dgm:cxn modelId="{893125EE-934A-428C-9FA1-031F30749D28}" type="presOf" srcId="{AAFB9DDA-DE43-4AD9-8D46-511F44EFD5C6}" destId="{A9B0D01E-762C-4742-B960-08190004B7D9}" srcOrd="0" destOrd="0" presId="urn:microsoft.com/office/officeart/2005/8/layout/cycle2"/>
    <dgm:cxn modelId="{E5B3236C-7228-41AB-AC1F-F4EDF4F84868}" srcId="{D8CC55D9-65EF-4BA6-BE1E-CEDFAAF3E40E}" destId="{13702F2B-08FE-4380-9234-ADAD30D08238}" srcOrd="0" destOrd="0" parTransId="{EEE23927-D34D-4D27-ADA9-1CA5C90F2CBA}" sibTransId="{2AAE489E-633A-4197-8E91-7E39A1A81971}"/>
    <dgm:cxn modelId="{A26DC4BE-7558-484E-855B-2BEF6724CC8A}" type="presOf" srcId="{E3A79FBC-9FB1-4FA5-A0C1-CDDA1C781A2A}" destId="{A1848473-BBDC-4CE5-A99F-5AEF2934176C}" srcOrd="1" destOrd="0" presId="urn:microsoft.com/office/officeart/2005/8/layout/cycle2"/>
    <dgm:cxn modelId="{1CC09EBC-263F-4CEF-B630-52A1EC9829F6}" type="presOf" srcId="{D8CC55D9-65EF-4BA6-BE1E-CEDFAAF3E40E}" destId="{A7390A70-22E8-44B3-A4F1-C0ACC021974A}" srcOrd="0" destOrd="0" presId="urn:microsoft.com/office/officeart/2005/8/layout/cycle2"/>
    <dgm:cxn modelId="{D16A1B5F-86A9-4B43-8018-50276EE59AF9}" srcId="{D8CC55D9-65EF-4BA6-BE1E-CEDFAAF3E40E}" destId="{BBA1F7D4-CB83-442E-B373-DF3E364FAB1A}" srcOrd="1" destOrd="0" parTransId="{4A7B01E3-5B2B-4653-A6ED-79F921764310}" sibTransId="{E3A79FBC-9FB1-4FA5-A0C1-CDDA1C781A2A}"/>
    <dgm:cxn modelId="{EC2F5B8F-5058-43E5-B5C2-900B4ED70B19}" type="presOf" srcId="{BBA1F7D4-CB83-442E-B373-DF3E364FAB1A}" destId="{D930EDDE-5367-46CF-AF38-5B24AFEC2A99}" srcOrd="0" destOrd="0" presId="urn:microsoft.com/office/officeart/2005/8/layout/cycle2"/>
    <dgm:cxn modelId="{A212B6C5-396E-4FA9-A2B1-14858A9C972A}" type="presOf" srcId="{845905B2-E8B1-416E-9CEC-3F23B73AC821}" destId="{34AD91A7-54E9-4E2A-81CE-4DB7964BDA94}" srcOrd="0" destOrd="0" presId="urn:microsoft.com/office/officeart/2005/8/layout/cycle2"/>
    <dgm:cxn modelId="{5C9B4B58-A715-4F98-9E47-51BA1FFBEF89}" type="presOf" srcId="{13702F2B-08FE-4380-9234-ADAD30D08238}" destId="{B6E1D3C2-407D-4FE9-BB4C-01EA087D74C1}" srcOrd="0" destOrd="0" presId="urn:microsoft.com/office/officeart/2005/8/layout/cycle2"/>
    <dgm:cxn modelId="{54BB519D-2F6E-45F8-A588-0B01C3725C17}" type="presOf" srcId="{E1CD3876-8C4F-483D-B54C-DBB1BB4735BB}" destId="{237B441B-13D3-4843-ADA8-D0430BBE11B5}" srcOrd="0" destOrd="0" presId="urn:microsoft.com/office/officeart/2005/8/layout/cycle2"/>
    <dgm:cxn modelId="{EAE646EC-ABF1-44FE-B095-95C07B39CD5A}" type="presOf" srcId="{9F2064CE-A498-47FD-BE9E-45C97B58AB54}" destId="{4E93E7C8-8A44-44EC-9068-CA36CFDE1117}" srcOrd="0" destOrd="0" presId="urn:microsoft.com/office/officeart/2005/8/layout/cycle2"/>
    <dgm:cxn modelId="{897F9424-83E7-497C-9B7A-3ECA268919F9}" type="presParOf" srcId="{A7390A70-22E8-44B3-A4F1-C0ACC021974A}" destId="{B6E1D3C2-407D-4FE9-BB4C-01EA087D74C1}" srcOrd="0" destOrd="0" presId="urn:microsoft.com/office/officeart/2005/8/layout/cycle2"/>
    <dgm:cxn modelId="{FDFAC8D7-AF01-4488-8087-6764459B46DC}" type="presParOf" srcId="{A7390A70-22E8-44B3-A4F1-C0ACC021974A}" destId="{49A4155A-B0CF-4E6C-B079-F70F9F1A3F0B}" srcOrd="1" destOrd="0" presId="urn:microsoft.com/office/officeart/2005/8/layout/cycle2"/>
    <dgm:cxn modelId="{E4521D81-44C4-4A8B-9D7C-BB12CC659528}" type="presParOf" srcId="{49A4155A-B0CF-4E6C-B079-F70F9F1A3F0B}" destId="{72F4CD9A-036D-40A8-8B90-728C9B79D3F5}" srcOrd="0" destOrd="0" presId="urn:microsoft.com/office/officeart/2005/8/layout/cycle2"/>
    <dgm:cxn modelId="{538AA3ED-3D15-4387-ABFF-3DAE6DF7F4B3}" type="presParOf" srcId="{A7390A70-22E8-44B3-A4F1-C0ACC021974A}" destId="{D930EDDE-5367-46CF-AF38-5B24AFEC2A99}" srcOrd="2" destOrd="0" presId="urn:microsoft.com/office/officeart/2005/8/layout/cycle2"/>
    <dgm:cxn modelId="{BF2B23B7-C06A-4FA1-8DEB-7046DC024FE6}" type="presParOf" srcId="{A7390A70-22E8-44B3-A4F1-C0ACC021974A}" destId="{F8E46855-8A9C-49A7-BBC3-31A714A3B7F1}" srcOrd="3" destOrd="0" presId="urn:microsoft.com/office/officeart/2005/8/layout/cycle2"/>
    <dgm:cxn modelId="{7676ED4B-4E7E-4E78-BB76-324898E83008}" type="presParOf" srcId="{F8E46855-8A9C-49A7-BBC3-31A714A3B7F1}" destId="{A1848473-BBDC-4CE5-A99F-5AEF2934176C}" srcOrd="0" destOrd="0" presId="urn:microsoft.com/office/officeart/2005/8/layout/cycle2"/>
    <dgm:cxn modelId="{A40591AC-837E-4FB5-BB66-0FAF5CAA1F4B}" type="presParOf" srcId="{A7390A70-22E8-44B3-A4F1-C0ACC021974A}" destId="{237B441B-13D3-4843-ADA8-D0430BBE11B5}" srcOrd="4" destOrd="0" presId="urn:microsoft.com/office/officeart/2005/8/layout/cycle2"/>
    <dgm:cxn modelId="{C9CF3699-CD66-4A0D-B44B-6C15870754C5}" type="presParOf" srcId="{A7390A70-22E8-44B3-A4F1-C0ACC021974A}" destId="{A9B0D01E-762C-4742-B960-08190004B7D9}" srcOrd="5" destOrd="0" presId="urn:microsoft.com/office/officeart/2005/8/layout/cycle2"/>
    <dgm:cxn modelId="{AAF84129-684E-4198-A724-0D6E759C8795}" type="presParOf" srcId="{A9B0D01E-762C-4742-B960-08190004B7D9}" destId="{70CFC29D-21AB-4459-8353-AFEBA7FA80BA}" srcOrd="0" destOrd="0" presId="urn:microsoft.com/office/officeart/2005/8/layout/cycle2"/>
    <dgm:cxn modelId="{08DBCCEE-37E3-46BA-80F9-11C066F2C83B}" type="presParOf" srcId="{A7390A70-22E8-44B3-A4F1-C0ACC021974A}" destId="{34AD91A7-54E9-4E2A-81CE-4DB7964BDA94}" srcOrd="6" destOrd="0" presId="urn:microsoft.com/office/officeart/2005/8/layout/cycle2"/>
    <dgm:cxn modelId="{839A0193-1371-4FA6-BE93-9A603527F77B}" type="presParOf" srcId="{A7390A70-22E8-44B3-A4F1-C0ACC021974A}" destId="{4E93E7C8-8A44-44EC-9068-CA36CFDE1117}" srcOrd="7" destOrd="0" presId="urn:microsoft.com/office/officeart/2005/8/layout/cycle2"/>
    <dgm:cxn modelId="{FB1D60CF-E1C4-4AE3-B217-2A5BA0927A09}" type="presParOf" srcId="{4E93E7C8-8A44-44EC-9068-CA36CFDE1117}" destId="{027203C0-2014-402B-8FEC-38282520535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1D3C2-407D-4FE9-BB4C-01EA087D74C1}">
      <dsp:nvSpPr>
        <dsp:cNvPr id="0" name=""/>
        <dsp:cNvSpPr/>
      </dsp:nvSpPr>
      <dsp:spPr>
        <a:xfrm>
          <a:off x="3088104" y="424402"/>
          <a:ext cx="2571025" cy="11770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3464622" y="596780"/>
        <a:ext cx="1817989" cy="832314"/>
      </dsp:txXfrm>
    </dsp:sp>
    <dsp:sp modelId="{49A4155A-B0CF-4E6C-B079-F70F9F1A3F0B}">
      <dsp:nvSpPr>
        <dsp:cNvPr id="0" name=""/>
        <dsp:cNvSpPr/>
      </dsp:nvSpPr>
      <dsp:spPr>
        <a:xfrm rot="3407885">
          <a:off x="4742920" y="1517621"/>
          <a:ext cx="321312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4764725" y="1599340"/>
        <a:ext cx="224918" cy="366145"/>
      </dsp:txXfrm>
    </dsp:sp>
    <dsp:sp modelId="{D930EDDE-5367-46CF-AF38-5B24AFEC2A99}">
      <dsp:nvSpPr>
        <dsp:cNvPr id="0" name=""/>
        <dsp:cNvSpPr/>
      </dsp:nvSpPr>
      <dsp:spPr>
        <a:xfrm>
          <a:off x="4341803" y="1999308"/>
          <a:ext cx="2537936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kern="12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4713475" y="2264101"/>
        <a:ext cx="1794592" cy="1278537"/>
      </dsp:txXfrm>
    </dsp:sp>
    <dsp:sp modelId="{F8E46855-8A9C-49A7-BBC3-31A714A3B7F1}">
      <dsp:nvSpPr>
        <dsp:cNvPr id="0" name=""/>
        <dsp:cNvSpPr/>
      </dsp:nvSpPr>
      <dsp:spPr>
        <a:xfrm rot="7419943">
          <a:off x="4711592" y="3683566"/>
          <a:ext cx="35260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4793801" y="3761594"/>
        <a:ext cx="246820" cy="366145"/>
      </dsp:txXfrm>
    </dsp:sp>
    <dsp:sp modelId="{237B441B-13D3-4843-ADA8-D0430BBE11B5}">
      <dsp:nvSpPr>
        <dsp:cNvPr id="0" name=""/>
        <dsp:cNvSpPr/>
      </dsp:nvSpPr>
      <dsp:spPr>
        <a:xfrm>
          <a:off x="3007039" y="4242304"/>
          <a:ext cx="2578800" cy="12687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3384696" y="4428110"/>
        <a:ext cx="1823486" cy="897148"/>
      </dsp:txXfrm>
    </dsp:sp>
    <dsp:sp modelId="{A9B0D01E-762C-4742-B960-08190004B7D9}">
      <dsp:nvSpPr>
        <dsp:cNvPr id="0" name=""/>
        <dsp:cNvSpPr/>
      </dsp:nvSpPr>
      <dsp:spPr>
        <a:xfrm rot="14289183">
          <a:off x="3590149" y="3704325"/>
          <a:ext cx="335191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3666957" y="3869083"/>
        <a:ext cx="234634" cy="366145"/>
      </dsp:txXfrm>
    </dsp:sp>
    <dsp:sp modelId="{34AD91A7-54E9-4E2A-81CE-4DB7964BDA94}">
      <dsp:nvSpPr>
        <dsp:cNvPr id="0" name=""/>
        <dsp:cNvSpPr/>
      </dsp:nvSpPr>
      <dsp:spPr>
        <a:xfrm>
          <a:off x="1855779" y="2007475"/>
          <a:ext cx="2439972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kern="12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2213105" y="2272268"/>
        <a:ext cx="1725320" cy="1278537"/>
      </dsp:txXfrm>
    </dsp:sp>
    <dsp:sp modelId="{4E93E7C8-8A44-44EC-9068-CA36CFDE1117}">
      <dsp:nvSpPr>
        <dsp:cNvPr id="0" name=""/>
        <dsp:cNvSpPr/>
      </dsp:nvSpPr>
      <dsp:spPr>
        <a:xfrm rot="18261353">
          <a:off x="3632659" y="1542664"/>
          <a:ext cx="34054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3654913" y="1706882"/>
        <a:ext cx="238378" cy="366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925" y="4608018"/>
            <a:ext cx="3457194" cy="2308637"/>
          </a:xfrm>
          <a:prstGeom prst="rect">
            <a:avLst/>
          </a:prstGeom>
        </p:spPr>
      </p:pic>
      <p:grpSp>
        <p:nvGrpSpPr>
          <p:cNvPr id="21" name="グループ化 20"/>
          <p:cNvGrpSpPr/>
          <p:nvPr/>
        </p:nvGrpSpPr>
        <p:grpSpPr>
          <a:xfrm>
            <a:off x="10138125" y="4125296"/>
            <a:ext cx="1905593" cy="1943631"/>
            <a:chOff x="10138125" y="4125296"/>
            <a:chExt cx="1905593" cy="1943631"/>
          </a:xfrm>
        </p:grpSpPr>
        <p:sp>
          <p:nvSpPr>
            <p:cNvPr id="15" name="円形吹き出し 14"/>
            <p:cNvSpPr/>
            <p:nvPr/>
          </p:nvSpPr>
          <p:spPr>
            <a:xfrm>
              <a:off x="10138125" y="4125296"/>
              <a:ext cx="1905593" cy="1943631"/>
            </a:xfrm>
            <a:prstGeom prst="wedgeEllipseCallout">
              <a:avLst>
                <a:gd name="adj1" fmla="val -78391"/>
                <a:gd name="adj2" fmla="val -153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endParaRPr kumimoji="1" lang="en-US" altLang="ja-JP" sz="1600" dirty="0" smtClean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322749" y="4233017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すごすぎる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0951869" y="4435392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これは傑作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580989" y="4691979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err="1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まじ</a:t>
              </a:r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やばい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12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 smtClean="0">
                <a:solidFill>
                  <a:schemeClr val="bg1"/>
                </a:solidFill>
              </a:rPr>
              <a:t>15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 smtClean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對馬君（班長）がクリアできた場合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38200" y="186748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FF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FF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80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54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en-US" altLang="ja-JP" sz="4800" dirty="0" smtClean="0"/>
              <a:t/>
            </a:r>
            <a:br>
              <a:rPr lang="en-US" altLang="ja-JP" sz="4800" dirty="0" smtClean="0"/>
            </a:br>
            <a:r>
              <a:rPr lang="ja-JP" altLang="ja-JP" sz="4800" dirty="0" smtClean="0"/>
              <a:t>・</a:t>
            </a:r>
            <a:r>
              <a:rPr lang="en-US" altLang="ja-JP" sz="4800" dirty="0" smtClean="0"/>
              <a:t>GitHub Desktop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Micro Paint</a:t>
            </a:r>
            <a:endParaRPr lang="ja-JP" altLang="ja-JP" sz="4800" dirty="0" smtClean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smtClean="0"/>
              <a:t>Visual Basic</a:t>
            </a:r>
            <a:r>
              <a:rPr lang="ja-JP" altLang="ja-JP" sz="4800" dirty="0" smtClean="0"/>
              <a:t>言語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9457" y="207068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640564324"/>
              </p:ext>
            </p:extLst>
          </p:nvPr>
        </p:nvGraphicFramePr>
        <p:xfrm>
          <a:off x="-1756442" y="1210569"/>
          <a:ext cx="8641861" cy="56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1862 0.06481 0.09974 0.22338 0.14687 0.1243 C 0.19414 0.02523 -0.06849 -0.57269 0.28333 -0.59421 C 0.28763 -0.6257 0.21953 0.34375 0.28385 -0.15417 C 0.29635 -0.22245 0.40638 -0.3588 0.42083 -0.3382 C 0.43502 -0.31759 0.35117 -0.10695 0.37018 -0.02963 C 0.47903 0.28819 0.59427 -1.07616 0.73997 -0.24213 C 0.8858 0.59305 -0.12487 0.43727 0.25677 0.13032 C 0.48867 -0.48264 0.17044 -0.10463 0.16666 -0.13542 C 0.15377 -0.20417 -0.06094 -0.12153 0.0345 -0.26644 C -0.03477 -0.26644 -0.01875 -0.06528 2.5E-6 7.40741E-7 Z " pathEditMode="relative" rAng="0" ptsTypes="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4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  <p:bldGraphic spid="6" grpId="3">
        <p:bldAsOne/>
      </p:bldGraphic>
      <p:bldGraphic spid="6" grpId="4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ミニゲーム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57" y="132321"/>
            <a:ext cx="7272543" cy="4201978"/>
          </a:xfrm>
          <a:prstGeom prst="rect">
            <a:avLst/>
          </a:prstGeom>
        </p:spPr>
      </p:pic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56519" y="1414101"/>
            <a:ext cx="10515600" cy="4351338"/>
          </a:xfrm>
        </p:spPr>
        <p:txBody>
          <a:bodyPr/>
          <a:lstStyle/>
          <a:p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UnityUI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Image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構成。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動いて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いる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赤を黒に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止める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。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判定は</a:t>
            </a:r>
            <a:r>
              <a:rPr lang="en-US" altLang="ja-JP" dirty="0" err="1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localPosition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クリア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したらアイテム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8214945" y="4490571"/>
            <a:ext cx="689919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252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50804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ゲーム内にはアイテムが出てくるが</a:t>
            </a:r>
            <a:r>
              <a:rPr kumimoji="1" lang="ja-JP" altLang="en-US" sz="4000" u="sng" dirty="0" smtClean="0">
                <a:solidFill>
                  <a:srgbClr val="FFFF00"/>
                </a:solidFill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アイテムクラスで管理</a:t>
            </a:r>
            <a:r>
              <a:rPr kumimoji="1" lang="ja-JP" altLang="en-US" sz="400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している</a:t>
            </a:r>
            <a:endParaRPr kumimoji="1" lang="en-US" altLang="ja-JP" sz="4000" dirty="0" smtClean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  <a:p>
            <a:r>
              <a:rPr lang="ja-JP" altLang="en-US" sz="400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アイテムインスタンスは画像と説明と名前を持っている</a:t>
            </a:r>
            <a:endParaRPr kumimoji="1" lang="en-US" altLang="ja-JP" sz="4000" dirty="0" smtClean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</p:txBody>
      </p:sp>
      <p:sp>
        <p:nvSpPr>
          <p:cNvPr id="5" name="加算 4"/>
          <p:cNvSpPr/>
          <p:nvPr/>
        </p:nvSpPr>
        <p:spPr>
          <a:xfrm>
            <a:off x="8078752" y="4343400"/>
            <a:ext cx="962304" cy="984738"/>
          </a:xfrm>
          <a:prstGeom prst="mathPlus">
            <a:avLst>
              <a:gd name="adj1" fmla="val 33253"/>
            </a:avLst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04865" y="4490571"/>
            <a:ext cx="353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名前</a:t>
            </a:r>
            <a:r>
              <a:rPr kumimoji="1" lang="en-US" altLang="ja-JP" sz="4000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(</a:t>
            </a:r>
            <a:r>
              <a:rPr kumimoji="1" lang="ja-JP" altLang="en-US" sz="4000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判別</a:t>
            </a:r>
            <a:r>
              <a:rPr lang="ja-JP" altLang="en-US" sz="4000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用</a:t>
            </a:r>
            <a:r>
              <a:rPr kumimoji="1" lang="en-US" altLang="ja-JP" sz="4000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)</a:t>
            </a:r>
            <a:endParaRPr kumimoji="1" lang="ja-JP" altLang="en-US" sz="4000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4" name="図 3" descr="C:\Users\c0338\Pictures\Screenshots\スクリーンショット (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6" y="3777260"/>
            <a:ext cx="7701465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2" name="加算 11"/>
          <p:cNvSpPr/>
          <p:nvPr/>
        </p:nvSpPr>
        <p:spPr>
          <a:xfrm>
            <a:off x="8085757" y="4352145"/>
            <a:ext cx="962304" cy="984738"/>
          </a:xfrm>
          <a:prstGeom prst="mathPlus">
            <a:avLst>
              <a:gd name="adj1" fmla="val 12881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78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9545" y="4342779"/>
            <a:ext cx="3464255" cy="23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</TotalTime>
  <Words>673</Words>
  <Application>Microsoft Office PowerPoint</Application>
  <PresentationFormat>ワイド画面</PresentationFormat>
  <Paragraphs>153</Paragraphs>
  <Slides>36</Slides>
  <Notes>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63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ARなごみＰＯＰ体B</vt:lpstr>
      <vt:lpstr>AR顏眞楷書体H</vt:lpstr>
      <vt:lpstr>HGS創英角ﾎﾟｯﾌﾟ体</vt:lpstr>
      <vt:lpstr>ＭＳ ゴシック</vt:lpstr>
      <vt:lpstr>ＭＳ 明朝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ミニゲーム</vt:lpstr>
      <vt:lpstr>アイテム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84</cp:revision>
  <dcterms:created xsi:type="dcterms:W3CDTF">2023-11-20T01:28:01Z</dcterms:created>
  <dcterms:modified xsi:type="dcterms:W3CDTF">2023-12-14T01:50:21Z</dcterms:modified>
</cp:coreProperties>
</file>